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8" r:id="rId2"/>
    <p:sldId id="284" r:id="rId3"/>
    <p:sldId id="296" r:id="rId4"/>
    <p:sldId id="265" r:id="rId5"/>
    <p:sldId id="297" r:id="rId6"/>
    <p:sldId id="294" r:id="rId7"/>
    <p:sldId id="295" r:id="rId8"/>
    <p:sldId id="287" r:id="rId9"/>
    <p:sldId id="292" r:id="rId10"/>
    <p:sldId id="283" r:id="rId11"/>
    <p:sldId id="288" r:id="rId12"/>
    <p:sldId id="289" r:id="rId13"/>
    <p:sldId id="282" r:id="rId14"/>
    <p:sldId id="279" r:id="rId15"/>
    <p:sldId id="278" r:id="rId16"/>
    <p:sldId id="285" r:id="rId17"/>
    <p:sldId id="286" r:id="rId18"/>
    <p:sldId id="276" r:id="rId19"/>
    <p:sldId id="275" r:id="rId20"/>
    <p:sldId id="274" r:id="rId21"/>
    <p:sldId id="273" r:id="rId22"/>
    <p:sldId id="271" r:id="rId23"/>
    <p:sldId id="290" r:id="rId24"/>
    <p:sldId id="293" r:id="rId25"/>
    <p:sldId id="29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</p:showPr>
  <p:clrMru>
    <a:srgbClr val="1CADB4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53" autoAdjust="0"/>
    <p:restoredTop sz="94660"/>
  </p:normalViewPr>
  <p:slideViewPr>
    <p:cSldViewPr>
      <p:cViewPr>
        <p:scale>
          <a:sx n="100" d="100"/>
          <a:sy n="100" d="100"/>
        </p:scale>
        <p:origin x="-1944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23157-5ADE-46D8-871D-7C10302EA68E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3E4BA-034F-48E0-B3C1-C776C024C4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Заметки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6425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>
          <a:xfrm>
            <a:off x="6553200" y="6245225"/>
            <a:ext cx="2130425" cy="473075"/>
          </a:xfrm>
        </p:spPr>
        <p:txBody>
          <a:bodyPr/>
          <a:lstStyle>
            <a:lvl1pPr>
              <a:defRPr/>
            </a:lvl1pPr>
          </a:lstStyle>
          <a:p>
            <a:fld id="{9DF58342-6909-48F8-83DC-930D15C97C2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57166"/>
            <a:ext cx="8496944" cy="785818"/>
          </a:xfrm>
          <a:ln/>
        </p:spPr>
        <p:txBody>
          <a:bodyPr>
            <a:no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 №3 «Ласточка»                                                                       </a:t>
            </a:r>
            <a:r>
              <a:rPr lang="ru-RU" sz="2400" b="1" dirty="0">
                <a:solidFill>
                  <a:srgbClr val="FF0066"/>
                </a:solidFill>
              </a:rPr>
              <a:t/>
            </a:r>
            <a:br>
              <a:rPr lang="ru-RU" sz="2400" b="1" dirty="0">
                <a:solidFill>
                  <a:srgbClr val="FF0066"/>
                </a:solidFill>
              </a:rPr>
            </a:br>
            <a:endParaRPr lang="ru-RU" sz="24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611560" y="1772816"/>
            <a:ext cx="8075240" cy="4493046"/>
          </a:xfrm>
          <a:prstGeom prst="rect">
            <a:avLst/>
          </a:prstGeom>
          <a:noFill/>
          <a:ln/>
        </p:spPr>
        <p:txBody>
          <a:bodyPr lIns="0" tIns="0" rIns="0" bIns="0" anchor="ctr">
            <a:normAutofit fontScale="92500" lnSpcReduction="10000"/>
          </a:bodyPr>
          <a:lstStyle/>
          <a:p>
            <a:pPr marL="0" indent="0" algn="ctr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dirty="0"/>
          </a:p>
          <a:p>
            <a:pPr marL="0" indent="0" algn="ctr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dirty="0"/>
          </a:p>
          <a:p>
            <a:pPr marL="0" indent="0" algn="ctr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dirty="0"/>
          </a:p>
          <a:p>
            <a:pPr marL="0" indent="0" algn="ctr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dirty="0"/>
          </a:p>
          <a:p>
            <a:pPr marL="0" indent="0" algn="ctr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sz="4000" dirty="0"/>
          </a:p>
          <a:p>
            <a:pPr marL="0" indent="0" algn="ctr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sz="4000" dirty="0"/>
          </a:p>
          <a:p>
            <a:pPr marL="0" indent="0" algn="ctr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ru-RU" sz="4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0166" y="5000636"/>
            <a:ext cx="7320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Авторы:</a:t>
            </a:r>
          </a:p>
          <a:p>
            <a:pPr algn="r"/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Солобуева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Маргарита Ивановна - воспитатель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Канина Светлана Александровна – воспитатель</a:t>
            </a:r>
          </a:p>
          <a:p>
            <a:pPr algn="r"/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Зубкова-Дацьо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Елена Анатольевна - старший воспитатель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1214422"/>
            <a:ext cx="80724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Презентация на конкурс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Лучший стенд (уголок)  «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Эколята-дошколята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doshkoljata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57224" y="1857364"/>
            <a:ext cx="6066281" cy="3919793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95536" y="0"/>
            <a:ext cx="8280400" cy="3659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400" b="1" dirty="0">
              <a:solidFill>
                <a:srgbClr val="800000"/>
              </a:solidFill>
            </a:endParaRPr>
          </a:p>
        </p:txBody>
      </p:sp>
      <p:pic>
        <p:nvPicPr>
          <p:cNvPr id="3" name="Рисунок 2" descr="C:\Users\Бася\Desktop\20230831_18370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3312368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Бася\Desktop\20230831_183610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08333" y="2296525"/>
            <a:ext cx="5151869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491880" y="260648"/>
            <a:ext cx="2873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Сбор урожая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621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95536" y="0"/>
            <a:ext cx="8280400" cy="3659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400" b="1" dirty="0">
              <a:solidFill>
                <a:srgbClr val="800000"/>
              </a:solidFill>
            </a:endParaRPr>
          </a:p>
        </p:txBody>
      </p:sp>
      <p:pic>
        <p:nvPicPr>
          <p:cNvPr id="3" name="Рисунок 2" descr="C:\Users\Бася\Desktop\image (46)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5832648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555776" y="404664"/>
            <a:ext cx="495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Ухаживаем за цветами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621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Бася\Desktop\IMG_20240426_114801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97700" y="2367196"/>
            <a:ext cx="4141088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Бася\Desktop\IMG_20240426_11245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4003" y="1278285"/>
            <a:ext cx="4124960" cy="4105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051720" y="404664"/>
            <a:ext cx="5715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Конкурс «Огород на окне»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95536" y="0"/>
            <a:ext cx="8280400" cy="3659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400" b="1" dirty="0">
              <a:solidFill>
                <a:srgbClr val="800000"/>
              </a:solidFill>
            </a:endParaRPr>
          </a:p>
        </p:txBody>
      </p:sp>
      <p:pic>
        <p:nvPicPr>
          <p:cNvPr id="3" name="Рисунок 2" descr="C:\Users\Бася\Desktop\20231208_085835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7158" y="1785926"/>
            <a:ext cx="4000528" cy="287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Бася\Desktop\image (30)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72066" y="1928802"/>
            <a:ext cx="3456384" cy="3739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835696" y="0"/>
            <a:ext cx="62761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Конкурс рисунков</a:t>
            </a:r>
          </a:p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«Природа – наше богатство»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s://avatars.mds.yandex.net/i?id=a4a02504ef93d0af0c55705b59d45ca7467429a2-12149948-images-thumbs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4929198"/>
            <a:ext cx="3119348" cy="1663653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21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95536" y="0"/>
            <a:ext cx="8280400" cy="3659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400" b="1" dirty="0">
              <a:solidFill>
                <a:srgbClr val="800000"/>
              </a:solidFill>
            </a:endParaRPr>
          </a:p>
        </p:txBody>
      </p:sp>
      <p:pic>
        <p:nvPicPr>
          <p:cNvPr id="3" name="Рисунок 2" descr="C:\Users\Бася\Desktop\20240418_10132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86945" y="2117914"/>
            <a:ext cx="4794646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Бася\Desktop\20240418_10111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525" y="2006819"/>
            <a:ext cx="4702810" cy="3514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411760" y="0"/>
            <a:ext cx="55013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Экологический праздник</a:t>
            </a:r>
          </a:p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«Экологическая тропа»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621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95536" y="0"/>
            <a:ext cx="8280400" cy="3659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400" b="1" dirty="0">
              <a:solidFill>
                <a:srgbClr val="800000"/>
              </a:solidFill>
            </a:endParaRPr>
          </a:p>
        </p:txBody>
      </p:sp>
      <p:pic>
        <p:nvPicPr>
          <p:cNvPr id="3" name="Рисунок 2" descr="C:\Users\Бася\Desktop\image (49)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8"/>
            <a:ext cx="5904656" cy="5216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267744" y="260648"/>
            <a:ext cx="5169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Акция «Посади дерево»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621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95536" y="0"/>
            <a:ext cx="8280400" cy="3659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400" b="1" dirty="0">
              <a:solidFill>
                <a:srgbClr val="800000"/>
              </a:solidFill>
            </a:endParaRPr>
          </a:p>
        </p:txBody>
      </p:sp>
      <p:pic>
        <p:nvPicPr>
          <p:cNvPr id="3" name="Рисунок 2" descr="C:\Users\Бася\Desktop\IMG-20231226-WA002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6832"/>
            <a:ext cx="3744416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Бася\Desktop\IMG-20231226-WA0031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3744416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195736" y="332656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Новогодний праздник «Ёлка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Эколят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621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95536" y="0"/>
            <a:ext cx="8280400" cy="3659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400" b="1" dirty="0">
              <a:solidFill>
                <a:srgbClr val="800000"/>
              </a:solidFill>
            </a:endParaRPr>
          </a:p>
        </p:txBody>
      </p:sp>
      <p:pic>
        <p:nvPicPr>
          <p:cNvPr id="3" name="Рисунок 2" descr="C:\Users\Бася\Desktop\20231221_11142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68760"/>
            <a:ext cx="4032448" cy="5243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403648" y="332656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Украшаем Ёлку к Новому году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621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95536" y="0"/>
            <a:ext cx="8280400" cy="3659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400" b="1" dirty="0">
              <a:solidFill>
                <a:srgbClr val="800000"/>
              </a:solidFill>
            </a:endParaRPr>
          </a:p>
        </p:txBody>
      </p:sp>
      <p:pic>
        <p:nvPicPr>
          <p:cNvPr id="8" name="Рисунок 7" descr="C:\Users\Бася\Desktop\20240131_154640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35696" y="1700808"/>
            <a:ext cx="612068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907704" y="260648"/>
            <a:ext cx="57396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Презентация 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«Красная книга Кузбасса»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621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95536" y="0"/>
            <a:ext cx="8280400" cy="3659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400" b="1" dirty="0">
              <a:solidFill>
                <a:srgbClr val="800000"/>
              </a:solidFill>
            </a:endParaRPr>
          </a:p>
        </p:txBody>
      </p:sp>
      <p:pic>
        <p:nvPicPr>
          <p:cNvPr id="4" name="Рисунок 3" descr="C:\Users\Бася\Desktop\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64904"/>
            <a:ext cx="3053080" cy="4046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Бася\Desktop\20230906_172020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6377" y="3002801"/>
            <a:ext cx="4046220" cy="3026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052786" y="188640"/>
            <a:ext cx="5046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Природа глазами детей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Бася\Desktop\20230906_114339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24744"/>
            <a:ext cx="3373293" cy="3107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621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95536" y="0"/>
            <a:ext cx="8280400" cy="3659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400" b="1" dirty="0">
              <a:solidFill>
                <a:srgbClr val="8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260648"/>
            <a:ext cx="71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Информационно-познавательный стенд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Эколята-дошколята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2786050" y="4643445"/>
            <a:ext cx="3643338" cy="20493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34" y="1443841"/>
            <a:ext cx="828680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 с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целью формирования у детей дошкольного возраста экологической культуры и культуры </a:t>
            </a:r>
            <a:r>
              <a:rPr lang="ru-RU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природолюбия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 также для наглядного и информационно - действенного ознакомления детей дошкольного возраста и родителей  с природой в рамках реализации проекта: «</a:t>
            </a:r>
            <a:r>
              <a:rPr lang="ru-RU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621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95536" y="0"/>
            <a:ext cx="8280400" cy="3659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400" b="1" dirty="0">
              <a:solidFill>
                <a:srgbClr val="800000"/>
              </a:solidFill>
            </a:endParaRPr>
          </a:p>
        </p:txBody>
      </p:sp>
      <p:pic>
        <p:nvPicPr>
          <p:cNvPr id="3" name="Рисунок 2" descr="C:\Users\Бася\Desktop\20240131_161510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0870" y="2263954"/>
            <a:ext cx="3879884" cy="2923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Бася\Desktop\20240131_161538 (1)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74550" y="2154748"/>
            <a:ext cx="3623664" cy="2886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11560" y="188640"/>
            <a:ext cx="8310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Путешествие по страницам 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«Красной книги»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4431" y="5500702"/>
            <a:ext cx="3967463" cy="1154594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21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95536" y="0"/>
            <a:ext cx="8280400" cy="3659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400" b="1" dirty="0">
              <a:solidFill>
                <a:srgbClr val="800000"/>
              </a:solidFill>
            </a:endParaRPr>
          </a:p>
        </p:txBody>
      </p:sp>
      <p:pic>
        <p:nvPicPr>
          <p:cNvPr id="3" name="Рисунок 2" descr="C:\Users\Бася\Desktop\20240419_15420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86314" y="1785926"/>
            <a:ext cx="4047801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Бася\Desktop\20240419_100553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888432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619672" y="260648"/>
            <a:ext cx="6705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19 апреля «День подснежника»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621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95536" y="0"/>
            <a:ext cx="8280400" cy="3659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400" b="1" dirty="0">
              <a:solidFill>
                <a:srgbClr val="800000"/>
              </a:solidFill>
            </a:endParaRPr>
          </a:p>
        </p:txBody>
      </p:sp>
      <p:pic>
        <p:nvPicPr>
          <p:cNvPr id="7" name="Рисунок 6" descr="C:\Users\Бася\Desktop\20231212_150039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93896" y="3387224"/>
            <a:ext cx="3703955" cy="2779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Бася\Desktop\IMG-20231212-WA003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3493770" cy="3484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Бася\Desktop\20231213_124309 (1)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68760"/>
            <a:ext cx="3312368" cy="2720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827584" y="477542"/>
            <a:ext cx="79938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8425" algn="ctr"/>
              </a:tabLst>
            </a:pP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Взаимодействие с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родителями</a:t>
            </a:r>
          </a:p>
        </p:txBody>
      </p:sp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5877272"/>
            <a:ext cx="1944216" cy="565797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21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95536" y="0"/>
            <a:ext cx="8280400" cy="3659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400" b="1" dirty="0">
              <a:solidFill>
                <a:srgbClr val="800000"/>
              </a:solidFill>
            </a:endParaRPr>
          </a:p>
        </p:txBody>
      </p:sp>
      <p:pic>
        <p:nvPicPr>
          <p:cNvPr id="5" name="Рисунок 4" descr="G:\20240427_2014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2772816" cy="3098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G:\20240427_201504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700808"/>
            <a:ext cx="2448271" cy="3349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G:\20240427_2015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500306"/>
            <a:ext cx="2699792" cy="3476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500166" y="142852"/>
            <a:ext cx="7643834" cy="1357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98425" algn="ctr"/>
              </a:tabLst>
            </a:pPr>
            <a:r>
              <a:rPr lang="ru-RU" b="1" dirty="0" smtClean="0">
                <a:solidFill>
                  <a:srgbClr val="7030A0"/>
                </a:solidFill>
                <a:ea typeface="Calibri" pitchFamily="34" charset="0"/>
                <a:cs typeface="Times New Roman" pitchFamily="18" charset="0"/>
              </a:rPr>
              <a:t>   </a:t>
            </a:r>
            <a:endParaRPr lang="ru-RU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ctr"/>
              </a:tabLst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ru-RU" sz="3200" b="1" dirty="0" smtClean="0">
                <a:solidFill>
                  <a:srgbClr val="7030A0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Экологическое воспитание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ctr"/>
              </a:tabLst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дошкольников</a:t>
            </a:r>
            <a:r>
              <a:rPr lang="ru-RU" sz="3200" dirty="0" smtClean="0">
                <a:solidFill>
                  <a:srgbClr val="7030A0"/>
                </a:solidFill>
                <a:ea typeface="Calibri" pitchFamily="34" charset="0"/>
                <a:cs typeface="Times New Roman" pitchFamily="18" charset="0"/>
              </a:rPr>
              <a:t>»</a:t>
            </a:r>
            <a:endParaRPr lang="ru-RU" sz="32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5357826"/>
            <a:ext cx="4114256" cy="1197313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21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20240427_2013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930971" y="1498393"/>
            <a:ext cx="3920366" cy="3209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G:\20240427_2016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928670"/>
            <a:ext cx="2851250" cy="4156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346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5429264"/>
            <a:ext cx="4412618" cy="128414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27784" y="1"/>
            <a:ext cx="3158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Консультации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0232" y="357166"/>
            <a:ext cx="53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50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285852" y="2071678"/>
            <a:ext cx="6765800" cy="350043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95536" y="0"/>
            <a:ext cx="8280400" cy="3659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400" b="1" dirty="0">
              <a:solidFill>
                <a:srgbClr val="8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260648"/>
            <a:ext cx="71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Информационно-познавательный стенд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Эколята-дошколята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Сергей\Desktop\20240427_1851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357298"/>
            <a:ext cx="4000528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621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G:\20240427_1812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786190"/>
            <a:ext cx="4214810" cy="288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3779912" y="4581128"/>
            <a:ext cx="1872208" cy="154503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39725">
              <a:spcBef>
                <a:spcPts val="10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sz="4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14346" y="1988840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ЕЛЕНА\Desktop\Стенд\20240427_1814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86190"/>
            <a:ext cx="4214842" cy="2497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71472" y="142852"/>
            <a:ext cx="750099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Данный стенд помогает: </a:t>
            </a:r>
          </a:p>
          <a:p>
            <a:pPr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понять неразрывную связь человека и природы, ее ценности для человека; </a:t>
            </a:r>
          </a:p>
          <a:p>
            <a:pPr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формировать у детей культуру </a:t>
            </a:r>
            <a:r>
              <a:rPr lang="ru-RU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природолюбия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ребенку понять всю важность сохранения, охраны и спасения природы для выживания человечества на земле; </a:t>
            </a:r>
          </a:p>
          <a:p>
            <a:pPr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расширить общий кругозор и способствовать развитию творческих способностей детей.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Знакомить родителей с работой проводимой с детьми в рамках проекта: «</a:t>
            </a:r>
            <a:r>
              <a:rPr lang="ru-RU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и консультировать их по вопросам воспитания бережного отношения к окружающему миру.</a:t>
            </a:r>
            <a:endParaRPr 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4139952" y="0"/>
            <a:ext cx="4535984" cy="256490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400" b="1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214290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Наполнение стенда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–дошколята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928670"/>
            <a:ext cx="87154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Стенд «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Дошколята» находится в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холле дошкольного учреждения.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данном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стенде размещен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едином формате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яркий, интересный,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информационно-познавательный материал, как для родителей, так и для детей.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Стенд оформлен в экологическом стиле, в сопровождении ярких, позитивных сказочных героев «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друзья и защитники природы» (Тихоней, Елочкой, Шалуном, Умницей)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50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19344" y="4143380"/>
            <a:ext cx="4694670" cy="24288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 advTm="621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4139952" y="0"/>
            <a:ext cx="4535984" cy="256490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400" b="1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40466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План работы «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–дошколята»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G:\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500166" y="1714488"/>
            <a:ext cx="5500726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6515865" y="4857760"/>
            <a:ext cx="2526648" cy="1285884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21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4139952" y="0"/>
            <a:ext cx="4535984" cy="256490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400" b="1" dirty="0">
              <a:solidFill>
                <a:srgbClr val="800000"/>
              </a:solidFill>
            </a:endParaRPr>
          </a:p>
        </p:txBody>
      </p:sp>
      <p:pic>
        <p:nvPicPr>
          <p:cNvPr id="8" name="Рисунок 7" descr="G:\20240427_2030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214422"/>
            <a:ext cx="3786214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57158" y="0"/>
            <a:ext cx="77867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Наше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в мероприятиях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6412533" y="4929198"/>
            <a:ext cx="2667017" cy="1357322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21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95536" y="0"/>
            <a:ext cx="8280400" cy="3659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400" b="1" dirty="0">
              <a:solidFill>
                <a:srgbClr val="800000"/>
              </a:solidFill>
            </a:endParaRPr>
          </a:p>
        </p:txBody>
      </p:sp>
      <p:pic>
        <p:nvPicPr>
          <p:cNvPr id="3" name="Рисунок 2" descr="C:\Users\Бася\Desktop\IMG-20231025-WA0018 (1)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24744"/>
            <a:ext cx="5112568" cy="3958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Бася\Desktop\IMG-20231025-WA001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56992"/>
            <a:ext cx="4320480" cy="3243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857224" y="188640"/>
            <a:ext cx="76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Посвящение в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Эколята-дошколята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621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20240427_2015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4176464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2" name="Picture 4" descr="DataLife Engine Версия для печати Герои эколята картинки на детских рисунках (46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221088"/>
            <a:ext cx="3390900" cy="1905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75856" y="188640"/>
            <a:ext cx="2955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Гимн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Эколят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322</Words>
  <Application>Microsoft Office PowerPoint</Application>
  <PresentationFormat>Экран (4:3)</PresentationFormat>
  <Paragraphs>59</Paragraphs>
  <Slides>25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Муниципальное бюджетное дошкольное образовательное учреждение детский сад  №3 «Ласточка»                                                                    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Образовательное Учреждение №10 «Колосок» СКАЗКА  «КАК</dc:title>
  <dc:creator>Алина Жовницкая</dc:creator>
  <cp:lastModifiedBy>Сергей</cp:lastModifiedBy>
  <cp:revision>72</cp:revision>
  <dcterms:created xsi:type="dcterms:W3CDTF">2016-11-02T21:35:09Z</dcterms:created>
  <dcterms:modified xsi:type="dcterms:W3CDTF">2024-04-28T05:50:56Z</dcterms:modified>
</cp:coreProperties>
</file>